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A7A14-A0DE-405F-AA4D-F9F6A5FBB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A044F9-996B-45AE-AD25-6263AD045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7D11B-04B7-4E29-9775-5377C9F8D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D468-3B04-4691-91DF-00AECAD4A8CB}" type="datetimeFigureOut">
              <a:rPr lang="en-IN" smtClean="0"/>
              <a:t>15-04-2022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F14CF-C459-4B7F-A0FD-89CBA78FE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868E7-39B6-4120-89B9-D70C23F3B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B6151-7E8A-479B-AE09-497394CCBC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4288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57177-FB9F-4BD0-8410-18A2AC3C1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1B48E-8E27-4A5B-8FC7-8D144A26E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75C43-E819-4104-8968-ECA4E4242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D468-3B04-4691-91DF-00AECAD4A8CB}" type="datetimeFigureOut">
              <a:rPr lang="en-IN" smtClean="0"/>
              <a:t>15-04-2022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7CE77-5CC4-4FE0-A9BE-3132E1F5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C619E-60FC-443A-B099-0C32DA15F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B6151-7E8A-479B-AE09-497394CCBC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470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B04C75-3C3D-4040-A112-AD4B6BFB19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E7B93D-6872-4E1F-BFDA-2B4F24B38B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0A9F6-522F-4FC4-8367-7CE39B4E2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D468-3B04-4691-91DF-00AECAD4A8CB}" type="datetimeFigureOut">
              <a:rPr lang="en-IN" smtClean="0"/>
              <a:t>15-04-2022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0D7E8-F3A0-4AE9-BFD2-9E4EFFF74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08BD9-DA7C-4707-9E69-505080F51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B6151-7E8A-479B-AE09-497394CCBC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466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865B-67AF-4087-A123-875B53ECF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83922-EFF9-4D48-9674-C9BB5A681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B6965-C1D0-48D9-8D55-01251C1AF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D468-3B04-4691-91DF-00AECAD4A8CB}" type="datetimeFigureOut">
              <a:rPr lang="en-IN" smtClean="0"/>
              <a:t>15-04-2022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30B72-6BA1-406F-8F2D-ED23F5061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69426-7201-417F-9DBD-092B69F6F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B6151-7E8A-479B-AE09-497394CCBC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583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278FE-875A-4A3E-9F71-594F0C7D0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91A37-BEBC-4BC4-8CA8-0EE63C29B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729E5-DE52-429C-9AAD-36F4F42C9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D468-3B04-4691-91DF-00AECAD4A8CB}" type="datetimeFigureOut">
              <a:rPr lang="en-IN" smtClean="0"/>
              <a:t>15-04-2022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35295-FBE8-461F-B981-6A30634B0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8E4E1-BDAE-49AD-90C0-1437C84AA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B6151-7E8A-479B-AE09-497394CCBC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679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EA941-1F40-4CB5-A8F5-342EF50CE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12D2B-658F-4116-8CC8-A9ACA5A51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CAC7E-8470-4F9B-AD79-BBAC039BB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817FD-3E90-45C6-A33A-8EF5DAA7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D468-3B04-4691-91DF-00AECAD4A8CB}" type="datetimeFigureOut">
              <a:rPr lang="en-IN" smtClean="0"/>
              <a:t>15-04-2022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7E7D-9389-420C-9653-5D1C97441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5715B-2F3F-4034-8EEE-FE9CF583D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B6151-7E8A-479B-AE09-497394CCBC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9969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89523-C9BD-4B3F-9894-5704B1FBA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B43E6-F2AE-4D56-B2D3-381AD4900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EB20E9-A0D9-4E25-B707-31F926B91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DCAC7-2291-4543-AD2F-A78033BBBE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F64803-C090-48E2-9C47-93A982AC5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7E1BA0-02D5-4BB1-8EA3-B7F62D665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D468-3B04-4691-91DF-00AECAD4A8CB}" type="datetimeFigureOut">
              <a:rPr lang="en-IN" smtClean="0"/>
              <a:t>15-04-2022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84306-AE18-4CBC-BC21-5263B2D86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C34E-9615-4DD6-8CAE-0CBF91D4D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B6151-7E8A-479B-AE09-497394CCBC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3971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5F57C-403F-4465-AC03-F3EF3E511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49760A-E164-408F-A56A-DB728A9B5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D468-3B04-4691-91DF-00AECAD4A8CB}" type="datetimeFigureOut">
              <a:rPr lang="en-IN" smtClean="0"/>
              <a:t>15-04-2022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2412F3-5C19-4736-AF7D-2B750D505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EF8905-E117-4E65-A61B-838B7130D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B6151-7E8A-479B-AE09-497394CCBC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280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0E8D97-D035-4FDA-82D5-8FF13548D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D468-3B04-4691-91DF-00AECAD4A8CB}" type="datetimeFigureOut">
              <a:rPr lang="en-IN" smtClean="0"/>
              <a:t>15-04-2022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7E019D-F437-4E09-9DF4-472F746A0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F0CF9-6912-4152-90B7-7331A1B9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B6151-7E8A-479B-AE09-497394CCBC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963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0F03A-B118-4949-8CB7-9E26C3B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6A229-47FC-4E37-A31A-9ED36FC21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B0CCA9-FC77-47EA-AC92-356C78FB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66C50-9E3C-4D2E-8B24-C6982C4DD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D468-3B04-4691-91DF-00AECAD4A8CB}" type="datetimeFigureOut">
              <a:rPr lang="en-IN" smtClean="0"/>
              <a:t>15-04-2022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CCD53-3003-4B00-9F9B-FA2D84B6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07C612-2159-4333-AC6D-2BB244052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B6151-7E8A-479B-AE09-497394CCBC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6664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29C4B-3C16-4517-906F-30B2A4CB8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B9C2F2-DE33-4DBB-A1E6-86C63D0C2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57B02-BAE7-4AE4-B8ED-3191F91FE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430CA-4D67-4113-A961-2312B69C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D468-3B04-4691-91DF-00AECAD4A8CB}" type="datetimeFigureOut">
              <a:rPr lang="en-IN" smtClean="0"/>
              <a:t>15-04-2022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8DBD5-E717-430F-9F15-704C09E82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675318-48AE-408D-8A2A-3CAA8F430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B6151-7E8A-479B-AE09-497394CCBC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9108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C02B3E-43B9-4BFC-B697-3E33DE9B5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1AA6B-9310-4FBF-B08B-1FAE72C3C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CC276-D4D4-4CF9-A069-86AB70DCF7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ED468-3B04-4691-91DF-00AECAD4A8CB}" type="datetimeFigureOut">
              <a:rPr lang="en-IN" smtClean="0"/>
              <a:t>15-04-2022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11F2B-8D17-49BA-B6C2-AB2D6EE8F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F32A4-E66A-432A-936F-B42920123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B6151-7E8A-479B-AE09-497394CCBC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658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278A63D-C409-4C40-A563-9699C5CC2D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6E4351-7E9A-49AE-9DD9-3B94DC910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41" y="821834"/>
            <a:ext cx="6320902" cy="1939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0AE0AD-AE84-4A2B-B2E1-DFC41F5F2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349" y="821834"/>
            <a:ext cx="5457670" cy="19393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3F603C-24F7-4C12-9C8D-099C9B003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28" y="3396380"/>
            <a:ext cx="6320902" cy="19393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4512FC-7EB3-4998-B2C7-D7D505186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406" y="3402214"/>
            <a:ext cx="5457670" cy="19393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FAB05C3-8E18-4D62-B19B-E4AD0CF6752B}"/>
              </a:ext>
            </a:extLst>
          </p:cNvPr>
          <p:cNvSpPr/>
          <p:nvPr/>
        </p:nvSpPr>
        <p:spPr>
          <a:xfrm>
            <a:off x="3551068" y="3602038"/>
            <a:ext cx="2544932" cy="28638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Course Material, Notes, Videos &amp; More</a:t>
            </a:r>
            <a:endParaRPr lang="en-IN" sz="11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0BEA7E-6184-4967-9F67-23557488AD5E}"/>
              </a:ext>
            </a:extLst>
          </p:cNvPr>
          <p:cNvSpPr/>
          <p:nvPr/>
        </p:nvSpPr>
        <p:spPr>
          <a:xfrm>
            <a:off x="6908309" y="3532495"/>
            <a:ext cx="2544932" cy="28638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Important NIOS Updates </a:t>
            </a:r>
            <a:endParaRPr lang="en-IN" sz="11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84E4F73-291F-4227-9646-CDD00ADD0DC3}"/>
              </a:ext>
            </a:extLst>
          </p:cNvPr>
          <p:cNvSpPr/>
          <p:nvPr/>
        </p:nvSpPr>
        <p:spPr>
          <a:xfrm>
            <a:off x="3551068" y="4198837"/>
            <a:ext cx="541538" cy="173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English</a:t>
            </a:r>
            <a:endParaRPr lang="en-IN" sz="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112B77-B2A4-4B03-9DEC-B9499A56B02F}"/>
              </a:ext>
            </a:extLst>
          </p:cNvPr>
          <p:cNvSpPr/>
          <p:nvPr/>
        </p:nvSpPr>
        <p:spPr>
          <a:xfrm>
            <a:off x="3551068" y="3912455"/>
            <a:ext cx="1056443" cy="28638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Secondary</a:t>
            </a:r>
            <a:endParaRPr lang="en-IN" sz="11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5400ED4-2051-49BC-9833-B27070C23CD1}"/>
              </a:ext>
            </a:extLst>
          </p:cNvPr>
          <p:cNvSpPr/>
          <p:nvPr/>
        </p:nvSpPr>
        <p:spPr>
          <a:xfrm>
            <a:off x="4120718" y="4218071"/>
            <a:ext cx="541538" cy="173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/>
              <a:t>Maths</a:t>
            </a:r>
            <a:endParaRPr lang="en-IN" sz="8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3F8C506-CC55-42F5-A95D-81A14B815A7D}"/>
              </a:ext>
            </a:extLst>
          </p:cNvPr>
          <p:cNvSpPr/>
          <p:nvPr/>
        </p:nvSpPr>
        <p:spPr>
          <a:xfrm>
            <a:off x="4682970" y="4218071"/>
            <a:ext cx="541538" cy="173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Science</a:t>
            </a:r>
            <a:endParaRPr lang="en-IN" sz="8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B8F461B-1337-4B83-B96C-4B34BFABF20E}"/>
              </a:ext>
            </a:extLst>
          </p:cNvPr>
          <p:cNvSpPr/>
          <p:nvPr/>
        </p:nvSpPr>
        <p:spPr>
          <a:xfrm>
            <a:off x="5257059" y="4218071"/>
            <a:ext cx="541538" cy="173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Social Science</a:t>
            </a:r>
            <a:endParaRPr lang="en-IN" sz="8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63CC7F9-7950-4A0B-B8CE-9F3F85849A0F}"/>
              </a:ext>
            </a:extLst>
          </p:cNvPr>
          <p:cNvSpPr/>
          <p:nvPr/>
        </p:nvSpPr>
        <p:spPr>
          <a:xfrm>
            <a:off x="5897730" y="4246182"/>
            <a:ext cx="541538" cy="173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Painting</a:t>
            </a:r>
            <a:endParaRPr lang="en-IN" sz="8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CB6E6A1-2CDC-48B7-B14D-FEC414FEF399}"/>
              </a:ext>
            </a:extLst>
          </p:cNvPr>
          <p:cNvSpPr/>
          <p:nvPr/>
        </p:nvSpPr>
        <p:spPr>
          <a:xfrm>
            <a:off x="3608767" y="4425216"/>
            <a:ext cx="1140786" cy="173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Data Entry Operations </a:t>
            </a:r>
            <a:endParaRPr lang="en-IN" sz="8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B668183-3A4F-4409-A5AB-4CC78C98EDA6}"/>
              </a:ext>
            </a:extLst>
          </p:cNvPr>
          <p:cNvSpPr/>
          <p:nvPr/>
        </p:nvSpPr>
        <p:spPr>
          <a:xfrm>
            <a:off x="4790976" y="4453328"/>
            <a:ext cx="801956" cy="1449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Home Science</a:t>
            </a:r>
            <a:endParaRPr lang="en-IN" sz="80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DD602D3-02CB-4345-9382-E8274D0E33AE}"/>
              </a:ext>
            </a:extLst>
          </p:cNvPr>
          <p:cNvSpPr/>
          <p:nvPr/>
        </p:nvSpPr>
        <p:spPr>
          <a:xfrm>
            <a:off x="5729048" y="5405905"/>
            <a:ext cx="541538" cy="1343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Painting</a:t>
            </a:r>
            <a:endParaRPr lang="en-IN" sz="800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07326F1-C320-4E9D-824F-D90D2265F665}"/>
              </a:ext>
            </a:extLst>
          </p:cNvPr>
          <p:cNvSpPr/>
          <p:nvPr/>
        </p:nvSpPr>
        <p:spPr>
          <a:xfrm>
            <a:off x="3551068" y="5403468"/>
            <a:ext cx="1151135" cy="104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Data Entry Operations </a:t>
            </a:r>
            <a:endParaRPr lang="en-IN" sz="800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01FE3E0-3C9E-45A7-A448-F56BBCDB5EED}"/>
              </a:ext>
            </a:extLst>
          </p:cNvPr>
          <p:cNvSpPr/>
          <p:nvPr/>
        </p:nvSpPr>
        <p:spPr>
          <a:xfrm>
            <a:off x="3579788" y="5639352"/>
            <a:ext cx="798380" cy="1449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Home Science</a:t>
            </a:r>
            <a:endParaRPr lang="en-IN" sz="800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5D69C09-AC10-461A-8625-5203C5AE03AE}"/>
              </a:ext>
            </a:extLst>
          </p:cNvPr>
          <p:cNvSpPr/>
          <p:nvPr/>
        </p:nvSpPr>
        <p:spPr>
          <a:xfrm>
            <a:off x="5955435" y="5155164"/>
            <a:ext cx="636235" cy="16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Biology </a:t>
            </a:r>
            <a:endParaRPr lang="en-IN" sz="800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AAE021B-08B2-4889-83D6-A21AADABA615}"/>
              </a:ext>
            </a:extLst>
          </p:cNvPr>
          <p:cNvSpPr/>
          <p:nvPr/>
        </p:nvSpPr>
        <p:spPr>
          <a:xfrm>
            <a:off x="4712120" y="5403834"/>
            <a:ext cx="991780" cy="144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Computer Science</a:t>
            </a:r>
            <a:endParaRPr lang="en-IN" sz="800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A6C4FB0-524B-4765-A8E5-50193628C2F2}"/>
              </a:ext>
            </a:extLst>
          </p:cNvPr>
          <p:cNvSpPr/>
          <p:nvPr/>
        </p:nvSpPr>
        <p:spPr>
          <a:xfrm>
            <a:off x="4459937" y="5622082"/>
            <a:ext cx="902175" cy="144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Political Science</a:t>
            </a:r>
            <a:endParaRPr lang="en-IN" sz="800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DA57F39-3B9E-4794-8017-D7CB893E3E14}"/>
              </a:ext>
            </a:extLst>
          </p:cNvPr>
          <p:cNvSpPr/>
          <p:nvPr/>
        </p:nvSpPr>
        <p:spPr>
          <a:xfrm>
            <a:off x="5643229" y="4461521"/>
            <a:ext cx="801956" cy="1449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Economics </a:t>
            </a:r>
            <a:endParaRPr lang="en-IN" sz="800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6520BAC-DC8E-44F9-82D8-5FEFAF8ADBE7}"/>
              </a:ext>
            </a:extLst>
          </p:cNvPr>
          <p:cNvSpPr/>
          <p:nvPr/>
        </p:nvSpPr>
        <p:spPr>
          <a:xfrm>
            <a:off x="3571037" y="5126415"/>
            <a:ext cx="541538" cy="173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English</a:t>
            </a:r>
            <a:endParaRPr lang="en-IN" sz="800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0F7656F-C20A-48FE-AB3D-F41E35727684}"/>
              </a:ext>
            </a:extLst>
          </p:cNvPr>
          <p:cNvSpPr/>
          <p:nvPr/>
        </p:nvSpPr>
        <p:spPr>
          <a:xfrm>
            <a:off x="4702939" y="5145649"/>
            <a:ext cx="541538" cy="173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Physics</a:t>
            </a:r>
            <a:endParaRPr lang="en-IN" sz="800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AE7CA35-EB7C-4484-981B-95988FC41AFC}"/>
              </a:ext>
            </a:extLst>
          </p:cNvPr>
          <p:cNvSpPr/>
          <p:nvPr/>
        </p:nvSpPr>
        <p:spPr>
          <a:xfrm>
            <a:off x="5294783" y="5154287"/>
            <a:ext cx="636235" cy="16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Chemistry</a:t>
            </a:r>
            <a:endParaRPr lang="en-IN" sz="8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74D0407-D09E-4EA1-B1F8-9786D41B2EB6}"/>
              </a:ext>
            </a:extLst>
          </p:cNvPr>
          <p:cNvSpPr/>
          <p:nvPr/>
        </p:nvSpPr>
        <p:spPr>
          <a:xfrm>
            <a:off x="3599149" y="4848671"/>
            <a:ext cx="1419694" cy="28638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Senior Secondary</a:t>
            </a:r>
            <a:endParaRPr lang="en-IN" sz="1100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5EB1D9A-6151-4491-849C-26C13D64CC4D}"/>
              </a:ext>
            </a:extLst>
          </p:cNvPr>
          <p:cNvSpPr/>
          <p:nvPr/>
        </p:nvSpPr>
        <p:spPr>
          <a:xfrm>
            <a:off x="4168799" y="5154287"/>
            <a:ext cx="541538" cy="173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/>
              <a:t>Maths</a:t>
            </a:r>
            <a:endParaRPr lang="en-IN" sz="800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05D42D0-C327-4287-8943-00B6DF883E54}"/>
              </a:ext>
            </a:extLst>
          </p:cNvPr>
          <p:cNvSpPr/>
          <p:nvPr/>
        </p:nvSpPr>
        <p:spPr>
          <a:xfrm>
            <a:off x="3592489" y="4632362"/>
            <a:ext cx="1140786" cy="173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Business Studies </a:t>
            </a:r>
            <a:endParaRPr lang="en-IN" sz="800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7F613AA-7C5D-44A5-A8E1-360F0A899C9C}"/>
              </a:ext>
            </a:extLst>
          </p:cNvPr>
          <p:cNvSpPr/>
          <p:nvPr/>
        </p:nvSpPr>
        <p:spPr>
          <a:xfrm>
            <a:off x="6295734" y="5403468"/>
            <a:ext cx="801956" cy="1449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Economics </a:t>
            </a:r>
            <a:endParaRPr lang="en-IN" sz="800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C219F83-713C-49C9-82E5-9357F3A24A24}"/>
              </a:ext>
            </a:extLst>
          </p:cNvPr>
          <p:cNvSpPr/>
          <p:nvPr/>
        </p:nvSpPr>
        <p:spPr>
          <a:xfrm>
            <a:off x="5421292" y="5630771"/>
            <a:ext cx="1140786" cy="173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Business Studies </a:t>
            </a:r>
            <a:endParaRPr lang="en-IN" sz="8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2C5088-7CE1-4E15-904C-2225144C4FE2}"/>
              </a:ext>
            </a:extLst>
          </p:cNvPr>
          <p:cNvSpPr/>
          <p:nvPr/>
        </p:nvSpPr>
        <p:spPr>
          <a:xfrm>
            <a:off x="7023475" y="3977196"/>
            <a:ext cx="922040" cy="221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Admissions</a:t>
            </a:r>
            <a:endParaRPr lang="en-IN" sz="12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720C57-5D9B-4B22-889C-93D3300C9D27}"/>
              </a:ext>
            </a:extLst>
          </p:cNvPr>
          <p:cNvSpPr/>
          <p:nvPr/>
        </p:nvSpPr>
        <p:spPr>
          <a:xfrm>
            <a:off x="7021704" y="4246336"/>
            <a:ext cx="1007236" cy="206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Public Exam</a:t>
            </a:r>
            <a:endParaRPr lang="en-IN" sz="12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6C41EC3-12A9-4A16-AE0F-69C077B44C4F}"/>
              </a:ext>
            </a:extLst>
          </p:cNvPr>
          <p:cNvSpPr/>
          <p:nvPr/>
        </p:nvSpPr>
        <p:spPr>
          <a:xfrm>
            <a:off x="8035148" y="3971077"/>
            <a:ext cx="922040" cy="221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TMA</a:t>
            </a:r>
            <a:endParaRPr lang="en-IN" sz="12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9ED3F14-216C-489D-99B9-038DA9DF52F2}"/>
              </a:ext>
            </a:extLst>
          </p:cNvPr>
          <p:cNvSpPr/>
          <p:nvPr/>
        </p:nvSpPr>
        <p:spPr>
          <a:xfrm>
            <a:off x="8062469" y="4250878"/>
            <a:ext cx="1007236" cy="221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Results</a:t>
            </a:r>
            <a:endParaRPr lang="en-IN" sz="12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B0D1C16-FACA-41B4-AF1E-1688FAEED337}"/>
              </a:ext>
            </a:extLst>
          </p:cNvPr>
          <p:cNvSpPr/>
          <p:nvPr/>
        </p:nvSpPr>
        <p:spPr>
          <a:xfrm>
            <a:off x="7021704" y="4509875"/>
            <a:ext cx="1007236" cy="221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Fees Related </a:t>
            </a:r>
            <a:endParaRPr lang="en-IN" sz="12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D0AF30E-4C10-4AB9-A7E7-FE2C96BBA052}"/>
              </a:ext>
            </a:extLst>
          </p:cNvPr>
          <p:cNvSpPr/>
          <p:nvPr/>
        </p:nvSpPr>
        <p:spPr>
          <a:xfrm>
            <a:off x="8071346" y="4495458"/>
            <a:ext cx="1274815" cy="286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Study Material </a:t>
            </a:r>
            <a:endParaRPr lang="en-IN" sz="12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67643E4-75BE-46A5-9F19-B00487C987AB}"/>
              </a:ext>
            </a:extLst>
          </p:cNvPr>
          <p:cNvSpPr/>
          <p:nvPr/>
        </p:nvSpPr>
        <p:spPr>
          <a:xfrm>
            <a:off x="7032912" y="4788148"/>
            <a:ext cx="1818313" cy="366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General Frequently Asked Questions </a:t>
            </a:r>
            <a:endParaRPr lang="en-IN" sz="12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9E30FD3-76ED-4BD7-AB69-E5EF4F8FDAC6}"/>
              </a:ext>
            </a:extLst>
          </p:cNvPr>
          <p:cNvSpPr/>
          <p:nvPr/>
        </p:nvSpPr>
        <p:spPr>
          <a:xfrm>
            <a:off x="7149032" y="5214787"/>
            <a:ext cx="1818313" cy="366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Latest Announcements 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3214411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278A63D-C409-4C40-A563-9699C5CC2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866" y="228523"/>
            <a:ext cx="9144000" cy="446180"/>
          </a:xfrm>
        </p:spPr>
        <p:txBody>
          <a:bodyPr/>
          <a:lstStyle/>
          <a:p>
            <a:r>
              <a:rPr lang="en-US" dirty="0"/>
              <a:t>Economics</a:t>
            </a:r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68850A-67AF-4101-A61D-C260042DCF4B}"/>
              </a:ext>
            </a:extLst>
          </p:cNvPr>
          <p:cNvSpPr/>
          <p:nvPr/>
        </p:nvSpPr>
        <p:spPr>
          <a:xfrm>
            <a:off x="4366334" y="901806"/>
            <a:ext cx="1873188" cy="355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Notes</a:t>
            </a:r>
            <a:endParaRPr lang="en-IN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2043C4-0C6A-4524-9255-BA935045B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915" y="5548543"/>
            <a:ext cx="10369805" cy="12677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1A6F0A-ED1D-4929-9F75-42198EC1C83C}"/>
              </a:ext>
            </a:extLst>
          </p:cNvPr>
          <p:cNvSpPr/>
          <p:nvPr/>
        </p:nvSpPr>
        <p:spPr>
          <a:xfrm>
            <a:off x="607187" y="939085"/>
            <a:ext cx="1873188" cy="355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Topics Covered </a:t>
            </a:r>
            <a:endParaRPr lang="en-IN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93C28A-3C82-4CE9-A564-0E620E178B73}"/>
              </a:ext>
            </a:extLst>
          </p:cNvPr>
          <p:cNvSpPr/>
          <p:nvPr/>
        </p:nvSpPr>
        <p:spPr>
          <a:xfrm>
            <a:off x="8741546" y="912632"/>
            <a:ext cx="1873188" cy="355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Questions</a:t>
            </a:r>
            <a:endParaRPr lang="en-IN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768EA5-F5F7-4701-90E2-512CF924D2F5}"/>
              </a:ext>
            </a:extLst>
          </p:cNvPr>
          <p:cNvSpPr/>
          <p:nvPr/>
        </p:nvSpPr>
        <p:spPr>
          <a:xfrm>
            <a:off x="5302928" y="5138247"/>
            <a:ext cx="1873188" cy="355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Demo Videos 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FCBE66-D980-497A-8001-2031AA4A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74" y="1423392"/>
            <a:ext cx="3412169" cy="32468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BE2106-47E2-4682-BFA8-53B467B5E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6738" y="1330247"/>
            <a:ext cx="4149516" cy="397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35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278A63D-C409-4C40-A563-9699C5CC2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866" y="228523"/>
            <a:ext cx="9144000" cy="446180"/>
          </a:xfrm>
        </p:spPr>
        <p:txBody>
          <a:bodyPr/>
          <a:lstStyle/>
          <a:p>
            <a:r>
              <a:rPr lang="en-US" dirty="0"/>
              <a:t>Mathematics X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6DD89A-7732-4DB4-BD7F-1727F6C32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567" y="1506003"/>
            <a:ext cx="4459549" cy="35082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68850A-67AF-4101-A61D-C260042DCF4B}"/>
              </a:ext>
            </a:extLst>
          </p:cNvPr>
          <p:cNvSpPr/>
          <p:nvPr/>
        </p:nvSpPr>
        <p:spPr>
          <a:xfrm>
            <a:off x="3623569" y="939085"/>
            <a:ext cx="1873188" cy="355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Notes</a:t>
            </a:r>
            <a:endParaRPr lang="en-IN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2043C4-0C6A-4524-9255-BA935045B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915" y="5548543"/>
            <a:ext cx="10369805" cy="12677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1A6F0A-ED1D-4929-9F75-42198EC1C83C}"/>
              </a:ext>
            </a:extLst>
          </p:cNvPr>
          <p:cNvSpPr/>
          <p:nvPr/>
        </p:nvSpPr>
        <p:spPr>
          <a:xfrm>
            <a:off x="607187" y="939085"/>
            <a:ext cx="1873188" cy="355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Topics Covered </a:t>
            </a:r>
            <a:endParaRPr lang="en-IN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93C28A-3C82-4CE9-A564-0E620E178B73}"/>
              </a:ext>
            </a:extLst>
          </p:cNvPr>
          <p:cNvSpPr/>
          <p:nvPr/>
        </p:nvSpPr>
        <p:spPr>
          <a:xfrm>
            <a:off x="8741546" y="912632"/>
            <a:ext cx="1873188" cy="355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Questions</a:t>
            </a:r>
            <a:endParaRPr lang="en-IN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768EA5-F5F7-4701-90E2-512CF924D2F5}"/>
              </a:ext>
            </a:extLst>
          </p:cNvPr>
          <p:cNvSpPr/>
          <p:nvPr/>
        </p:nvSpPr>
        <p:spPr>
          <a:xfrm>
            <a:off x="5302928" y="5138247"/>
            <a:ext cx="1873188" cy="355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Demo Videos </a:t>
            </a: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89DF21-A89C-4F27-BFCD-73E35095D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995" y="1560857"/>
            <a:ext cx="2345572" cy="35082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04CB45-FAC7-42D1-B2A2-7AE276AF79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6116" y="1209676"/>
            <a:ext cx="5102487" cy="440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76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278A63D-C409-4C40-A563-9699C5CC2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866" y="228523"/>
            <a:ext cx="9144000" cy="446180"/>
          </a:xfrm>
        </p:spPr>
        <p:txBody>
          <a:bodyPr/>
          <a:lstStyle/>
          <a:p>
            <a:r>
              <a:rPr lang="en-US" dirty="0"/>
              <a:t>English X</a:t>
            </a:r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68850A-67AF-4101-A61D-C260042DCF4B}"/>
              </a:ext>
            </a:extLst>
          </p:cNvPr>
          <p:cNvSpPr/>
          <p:nvPr/>
        </p:nvSpPr>
        <p:spPr>
          <a:xfrm>
            <a:off x="4366334" y="901806"/>
            <a:ext cx="1873188" cy="355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Notes</a:t>
            </a:r>
            <a:endParaRPr lang="en-IN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2043C4-0C6A-4524-9255-BA935045B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915" y="5548543"/>
            <a:ext cx="10369805" cy="12677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1A6F0A-ED1D-4929-9F75-42198EC1C83C}"/>
              </a:ext>
            </a:extLst>
          </p:cNvPr>
          <p:cNvSpPr/>
          <p:nvPr/>
        </p:nvSpPr>
        <p:spPr>
          <a:xfrm>
            <a:off x="607187" y="939085"/>
            <a:ext cx="1873188" cy="355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Topics Covered </a:t>
            </a:r>
            <a:endParaRPr lang="en-IN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93C28A-3C82-4CE9-A564-0E620E178B73}"/>
              </a:ext>
            </a:extLst>
          </p:cNvPr>
          <p:cNvSpPr/>
          <p:nvPr/>
        </p:nvSpPr>
        <p:spPr>
          <a:xfrm>
            <a:off x="8741546" y="912632"/>
            <a:ext cx="1873188" cy="355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Questions</a:t>
            </a:r>
            <a:endParaRPr lang="en-IN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768EA5-F5F7-4701-90E2-512CF924D2F5}"/>
              </a:ext>
            </a:extLst>
          </p:cNvPr>
          <p:cNvSpPr/>
          <p:nvPr/>
        </p:nvSpPr>
        <p:spPr>
          <a:xfrm>
            <a:off x="5302928" y="5138247"/>
            <a:ext cx="1873188" cy="355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Demo Videos 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BD2449-4A53-4DF6-9021-1AB3830EC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99" y="1349381"/>
            <a:ext cx="2783842" cy="40571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8C742D-B96D-481A-A2B8-390373010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882" y="1222457"/>
            <a:ext cx="4112919" cy="429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47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278A63D-C409-4C40-A563-9699C5CC2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866" y="228523"/>
            <a:ext cx="9144000" cy="446180"/>
          </a:xfrm>
        </p:spPr>
        <p:txBody>
          <a:bodyPr/>
          <a:lstStyle/>
          <a:p>
            <a:r>
              <a:rPr lang="en-US" dirty="0"/>
              <a:t>Science </a:t>
            </a:r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68850A-67AF-4101-A61D-C260042DCF4B}"/>
              </a:ext>
            </a:extLst>
          </p:cNvPr>
          <p:cNvSpPr/>
          <p:nvPr/>
        </p:nvSpPr>
        <p:spPr>
          <a:xfrm>
            <a:off x="4366334" y="901806"/>
            <a:ext cx="1873188" cy="355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Notes</a:t>
            </a:r>
            <a:endParaRPr lang="en-IN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2043C4-0C6A-4524-9255-BA935045B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915" y="5548543"/>
            <a:ext cx="10369805" cy="12677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1A6F0A-ED1D-4929-9F75-42198EC1C83C}"/>
              </a:ext>
            </a:extLst>
          </p:cNvPr>
          <p:cNvSpPr/>
          <p:nvPr/>
        </p:nvSpPr>
        <p:spPr>
          <a:xfrm>
            <a:off x="607187" y="939085"/>
            <a:ext cx="1873188" cy="355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Topics Covered </a:t>
            </a:r>
            <a:endParaRPr lang="en-IN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93C28A-3C82-4CE9-A564-0E620E178B73}"/>
              </a:ext>
            </a:extLst>
          </p:cNvPr>
          <p:cNvSpPr/>
          <p:nvPr/>
        </p:nvSpPr>
        <p:spPr>
          <a:xfrm>
            <a:off x="8741546" y="912632"/>
            <a:ext cx="1873188" cy="355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Questions</a:t>
            </a:r>
            <a:endParaRPr lang="en-IN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768EA5-F5F7-4701-90E2-512CF924D2F5}"/>
              </a:ext>
            </a:extLst>
          </p:cNvPr>
          <p:cNvSpPr/>
          <p:nvPr/>
        </p:nvSpPr>
        <p:spPr>
          <a:xfrm>
            <a:off x="5302928" y="5138247"/>
            <a:ext cx="1873188" cy="355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Demo Videos 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6A8105-8825-4743-AD3B-C1EF383EF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67" y="1625142"/>
            <a:ext cx="3654385" cy="35555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550B2B-02D7-42C7-83A8-8CDC17588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5330" y="1327888"/>
            <a:ext cx="3629390" cy="39510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5FF138-C0D7-4094-9E8A-5A7BD16A6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7884" y="1254945"/>
            <a:ext cx="4072222" cy="423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22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278A63D-C409-4C40-A563-9699C5CC2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866" y="228523"/>
            <a:ext cx="9144000" cy="446180"/>
          </a:xfrm>
        </p:spPr>
        <p:txBody>
          <a:bodyPr/>
          <a:lstStyle/>
          <a:p>
            <a:r>
              <a:rPr lang="en-US" dirty="0"/>
              <a:t>Business Studies </a:t>
            </a:r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68850A-67AF-4101-A61D-C260042DCF4B}"/>
              </a:ext>
            </a:extLst>
          </p:cNvPr>
          <p:cNvSpPr/>
          <p:nvPr/>
        </p:nvSpPr>
        <p:spPr>
          <a:xfrm>
            <a:off x="4366334" y="901806"/>
            <a:ext cx="1873188" cy="355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Notes</a:t>
            </a:r>
            <a:endParaRPr lang="en-IN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2043C4-0C6A-4524-9255-BA935045B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915" y="5548543"/>
            <a:ext cx="10369805" cy="12677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1A6F0A-ED1D-4929-9F75-42198EC1C83C}"/>
              </a:ext>
            </a:extLst>
          </p:cNvPr>
          <p:cNvSpPr/>
          <p:nvPr/>
        </p:nvSpPr>
        <p:spPr>
          <a:xfrm>
            <a:off x="607187" y="939085"/>
            <a:ext cx="1873188" cy="355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Topics Covered </a:t>
            </a:r>
            <a:endParaRPr lang="en-IN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93C28A-3C82-4CE9-A564-0E620E178B73}"/>
              </a:ext>
            </a:extLst>
          </p:cNvPr>
          <p:cNvSpPr/>
          <p:nvPr/>
        </p:nvSpPr>
        <p:spPr>
          <a:xfrm>
            <a:off x="8741546" y="912632"/>
            <a:ext cx="1873188" cy="355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Questions</a:t>
            </a:r>
            <a:endParaRPr lang="en-IN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768EA5-F5F7-4701-90E2-512CF924D2F5}"/>
              </a:ext>
            </a:extLst>
          </p:cNvPr>
          <p:cNvSpPr/>
          <p:nvPr/>
        </p:nvSpPr>
        <p:spPr>
          <a:xfrm>
            <a:off x="5302928" y="5138247"/>
            <a:ext cx="1873188" cy="355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Demo Videos 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FC80AC-4387-4011-948E-141559B53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190" y="1257247"/>
            <a:ext cx="4385569" cy="38418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DD3D23-2488-4725-BC12-67C5CE1B0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6738" y="1386550"/>
            <a:ext cx="4110361" cy="39372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7EDACE-7396-4916-B6F3-A9C6F18FB0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995" y="1558908"/>
            <a:ext cx="3070195" cy="354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78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278A63D-C409-4C40-A563-9699C5CC2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866" y="228523"/>
            <a:ext cx="9144000" cy="446180"/>
          </a:xfrm>
        </p:spPr>
        <p:txBody>
          <a:bodyPr/>
          <a:lstStyle/>
          <a:p>
            <a:r>
              <a:rPr lang="en-US" dirty="0"/>
              <a:t>Home Science</a:t>
            </a:r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68850A-67AF-4101-A61D-C260042DCF4B}"/>
              </a:ext>
            </a:extLst>
          </p:cNvPr>
          <p:cNvSpPr/>
          <p:nvPr/>
        </p:nvSpPr>
        <p:spPr>
          <a:xfrm>
            <a:off x="4366334" y="901806"/>
            <a:ext cx="1873188" cy="355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Notes</a:t>
            </a:r>
            <a:endParaRPr lang="en-IN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2043C4-0C6A-4524-9255-BA935045B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915" y="5548543"/>
            <a:ext cx="10369805" cy="12677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1A6F0A-ED1D-4929-9F75-42198EC1C83C}"/>
              </a:ext>
            </a:extLst>
          </p:cNvPr>
          <p:cNvSpPr/>
          <p:nvPr/>
        </p:nvSpPr>
        <p:spPr>
          <a:xfrm>
            <a:off x="607187" y="939085"/>
            <a:ext cx="1873188" cy="355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Topics Covered </a:t>
            </a:r>
            <a:endParaRPr lang="en-IN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93C28A-3C82-4CE9-A564-0E620E178B73}"/>
              </a:ext>
            </a:extLst>
          </p:cNvPr>
          <p:cNvSpPr/>
          <p:nvPr/>
        </p:nvSpPr>
        <p:spPr>
          <a:xfrm>
            <a:off x="8741546" y="912632"/>
            <a:ext cx="1873188" cy="355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Questions</a:t>
            </a:r>
            <a:endParaRPr lang="en-IN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768EA5-F5F7-4701-90E2-512CF924D2F5}"/>
              </a:ext>
            </a:extLst>
          </p:cNvPr>
          <p:cNvSpPr/>
          <p:nvPr/>
        </p:nvSpPr>
        <p:spPr>
          <a:xfrm>
            <a:off x="5302928" y="5138247"/>
            <a:ext cx="1873188" cy="355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Demo Videos 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E66C60-DFAA-45BD-917B-26255850F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651" y="1268074"/>
            <a:ext cx="4588618" cy="39572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3F4704-640F-4C23-B35C-0A71A7814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700" y="1322928"/>
            <a:ext cx="3776880" cy="40490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9012E2-7266-4394-A8F9-6DD0E7B084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618" y="1521630"/>
            <a:ext cx="2981285" cy="314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76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278A63D-C409-4C40-A563-9699C5CC2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866" y="228523"/>
            <a:ext cx="9144000" cy="446180"/>
          </a:xfrm>
        </p:spPr>
        <p:txBody>
          <a:bodyPr/>
          <a:lstStyle/>
          <a:p>
            <a:r>
              <a:rPr lang="en-US" dirty="0"/>
              <a:t>Painting</a:t>
            </a:r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68850A-67AF-4101-A61D-C260042DCF4B}"/>
              </a:ext>
            </a:extLst>
          </p:cNvPr>
          <p:cNvSpPr/>
          <p:nvPr/>
        </p:nvSpPr>
        <p:spPr>
          <a:xfrm>
            <a:off x="4366334" y="901806"/>
            <a:ext cx="1873188" cy="355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Notes</a:t>
            </a:r>
            <a:endParaRPr lang="en-IN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2043C4-0C6A-4524-9255-BA935045B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915" y="5548543"/>
            <a:ext cx="10369805" cy="12677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1A6F0A-ED1D-4929-9F75-42198EC1C83C}"/>
              </a:ext>
            </a:extLst>
          </p:cNvPr>
          <p:cNvSpPr/>
          <p:nvPr/>
        </p:nvSpPr>
        <p:spPr>
          <a:xfrm>
            <a:off x="607187" y="939085"/>
            <a:ext cx="1873188" cy="355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Topics Covered </a:t>
            </a:r>
            <a:endParaRPr lang="en-IN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93C28A-3C82-4CE9-A564-0E620E178B73}"/>
              </a:ext>
            </a:extLst>
          </p:cNvPr>
          <p:cNvSpPr/>
          <p:nvPr/>
        </p:nvSpPr>
        <p:spPr>
          <a:xfrm>
            <a:off x="8741546" y="912632"/>
            <a:ext cx="1873188" cy="355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Questions</a:t>
            </a:r>
            <a:endParaRPr lang="en-IN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768EA5-F5F7-4701-90E2-512CF924D2F5}"/>
              </a:ext>
            </a:extLst>
          </p:cNvPr>
          <p:cNvSpPr/>
          <p:nvPr/>
        </p:nvSpPr>
        <p:spPr>
          <a:xfrm>
            <a:off x="5302928" y="5138247"/>
            <a:ext cx="1873188" cy="355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Demo Videos 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DB23AA-EE62-4ADF-8940-F443FEE5B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455" y="1268074"/>
            <a:ext cx="4601592" cy="36979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DBC3BB-32C7-4297-84D4-1B65FC56F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7741" y="1322928"/>
            <a:ext cx="4251860" cy="38541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5E2AF0-1D69-495D-8439-5B83741248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283" y="1558909"/>
            <a:ext cx="3187190" cy="361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29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278A63D-C409-4C40-A563-9699C5CC2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866" y="228523"/>
            <a:ext cx="9144000" cy="446180"/>
          </a:xfrm>
        </p:spPr>
        <p:txBody>
          <a:bodyPr/>
          <a:lstStyle/>
          <a:p>
            <a:r>
              <a:rPr lang="en-US" dirty="0"/>
              <a:t>Data Entry Operations </a:t>
            </a:r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68850A-67AF-4101-A61D-C260042DCF4B}"/>
              </a:ext>
            </a:extLst>
          </p:cNvPr>
          <p:cNvSpPr/>
          <p:nvPr/>
        </p:nvSpPr>
        <p:spPr>
          <a:xfrm>
            <a:off x="4366334" y="901806"/>
            <a:ext cx="1873188" cy="355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Notes</a:t>
            </a:r>
            <a:endParaRPr lang="en-IN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2043C4-0C6A-4524-9255-BA935045B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915" y="5548543"/>
            <a:ext cx="10369805" cy="12677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1A6F0A-ED1D-4929-9F75-42198EC1C83C}"/>
              </a:ext>
            </a:extLst>
          </p:cNvPr>
          <p:cNvSpPr/>
          <p:nvPr/>
        </p:nvSpPr>
        <p:spPr>
          <a:xfrm>
            <a:off x="607187" y="939085"/>
            <a:ext cx="1873188" cy="355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Topics Covered </a:t>
            </a:r>
            <a:endParaRPr lang="en-IN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93C28A-3C82-4CE9-A564-0E620E178B73}"/>
              </a:ext>
            </a:extLst>
          </p:cNvPr>
          <p:cNvSpPr/>
          <p:nvPr/>
        </p:nvSpPr>
        <p:spPr>
          <a:xfrm>
            <a:off x="8741546" y="912632"/>
            <a:ext cx="1873188" cy="355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Questions</a:t>
            </a:r>
            <a:endParaRPr lang="en-IN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768EA5-F5F7-4701-90E2-512CF924D2F5}"/>
              </a:ext>
            </a:extLst>
          </p:cNvPr>
          <p:cNvSpPr/>
          <p:nvPr/>
        </p:nvSpPr>
        <p:spPr>
          <a:xfrm>
            <a:off x="5302928" y="5138247"/>
            <a:ext cx="1873188" cy="355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Demo Videos 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937BE0-5DFD-4739-A2E8-E4FBED67A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677" y="1294527"/>
            <a:ext cx="5049633" cy="38963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7FCA5B-EFF9-4B50-AC83-5B4776E46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40" y="1801935"/>
            <a:ext cx="3154532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74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278A63D-C409-4C40-A563-9699C5CC2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866" y="228523"/>
            <a:ext cx="9144000" cy="446180"/>
          </a:xfrm>
        </p:spPr>
        <p:txBody>
          <a:bodyPr/>
          <a:lstStyle/>
          <a:p>
            <a:r>
              <a:rPr lang="en-US" dirty="0"/>
              <a:t>Social Science</a:t>
            </a:r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68850A-67AF-4101-A61D-C260042DCF4B}"/>
              </a:ext>
            </a:extLst>
          </p:cNvPr>
          <p:cNvSpPr/>
          <p:nvPr/>
        </p:nvSpPr>
        <p:spPr>
          <a:xfrm>
            <a:off x="4366334" y="901806"/>
            <a:ext cx="1873188" cy="355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Notes</a:t>
            </a:r>
            <a:endParaRPr lang="en-IN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2043C4-0C6A-4524-9255-BA935045B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915" y="5548543"/>
            <a:ext cx="10369805" cy="12677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1A6F0A-ED1D-4929-9F75-42198EC1C83C}"/>
              </a:ext>
            </a:extLst>
          </p:cNvPr>
          <p:cNvSpPr/>
          <p:nvPr/>
        </p:nvSpPr>
        <p:spPr>
          <a:xfrm>
            <a:off x="607187" y="939085"/>
            <a:ext cx="1873188" cy="355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Topics Covered </a:t>
            </a:r>
            <a:endParaRPr lang="en-IN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93C28A-3C82-4CE9-A564-0E620E178B73}"/>
              </a:ext>
            </a:extLst>
          </p:cNvPr>
          <p:cNvSpPr/>
          <p:nvPr/>
        </p:nvSpPr>
        <p:spPr>
          <a:xfrm>
            <a:off x="8741546" y="912632"/>
            <a:ext cx="1873188" cy="355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Questions</a:t>
            </a:r>
            <a:endParaRPr lang="en-IN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768EA5-F5F7-4701-90E2-512CF924D2F5}"/>
              </a:ext>
            </a:extLst>
          </p:cNvPr>
          <p:cNvSpPr/>
          <p:nvPr/>
        </p:nvSpPr>
        <p:spPr>
          <a:xfrm>
            <a:off x="5302928" y="5138247"/>
            <a:ext cx="1873188" cy="355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Demo Videos 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82C706-9DEE-4943-92B8-74363F2F4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17" y="1495804"/>
            <a:ext cx="3623523" cy="33187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46AF61-536A-4936-BA42-FC0FCE035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712" y="1294527"/>
            <a:ext cx="4467478" cy="37767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25C075-9D01-43F5-80CF-035679704E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4190" y="1305353"/>
            <a:ext cx="3945869" cy="364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0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149</Words>
  <Application>Microsoft Office PowerPoint</Application>
  <PresentationFormat>Widescreen</PresentationFormat>
  <Paragraphs>78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Srivastava</dc:creator>
  <cp:lastModifiedBy>Deepak Srivastava</cp:lastModifiedBy>
  <cp:revision>21</cp:revision>
  <dcterms:created xsi:type="dcterms:W3CDTF">2022-04-13T06:24:00Z</dcterms:created>
  <dcterms:modified xsi:type="dcterms:W3CDTF">2022-04-15T10:49:52Z</dcterms:modified>
</cp:coreProperties>
</file>